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7" r:id="rId2"/>
    <p:sldId id="336" r:id="rId3"/>
    <p:sldId id="258" r:id="rId4"/>
    <p:sldId id="259" r:id="rId5"/>
    <p:sldId id="260" r:id="rId6"/>
    <p:sldId id="261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8" r:id="rId17"/>
    <p:sldId id="346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1" autoAdjust="0"/>
    <p:restoredTop sz="86491" autoAdjust="0"/>
  </p:normalViewPr>
  <p:slideViewPr>
    <p:cSldViewPr>
      <p:cViewPr varScale="1">
        <p:scale>
          <a:sx n="81" d="100"/>
          <a:sy n="81" d="100"/>
        </p:scale>
        <p:origin x="-19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611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8F79-0EC5-44C6-921B-75CD64F1F8C9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2729-30F5-4CE5-96D8-E62C21610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8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0004-ADB7-433A-A917-F6251375B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F11D-1CC8-43C3-A37D-A07E9A993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5C16-E270-4235-B730-A7F3E0DB71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28E06-4D48-4861-A907-BBE8B1D2E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9A2B-D85E-4FB2-B617-A0A5AE0B89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B98C-FD7A-4A2F-926E-8C98DA272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1A9E7-CE5B-47C8-A88A-2DEE6E1B07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740B-63F8-4DBB-A3DA-7BA157C918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2079-B6D4-4F78-AA1A-BB0B794C0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C60C-E5CC-4375-8BAC-839B4D563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BD02-10F2-4651-A67E-4CC0A6C149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3712-9AB6-4033-8B67-C4FD0F839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0C0B9-7A94-4634-A0B1-BFB7A59783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beat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Totalitarianism</a:t>
            </a:r>
          </a:p>
          <a:p>
            <a:pPr lvl="1"/>
            <a:r>
              <a:rPr lang="en-US" dirty="0" smtClean="0"/>
              <a:t>State holds total authority over society</a:t>
            </a:r>
          </a:p>
          <a:p>
            <a:pPr lvl="1"/>
            <a:r>
              <a:rPr lang="en-US" dirty="0" smtClean="0"/>
              <a:t>Controls all aspects of public and private life wherever possible (media, food, speech)</a:t>
            </a:r>
          </a:p>
          <a:p>
            <a:endParaRPr lang="en-US" dirty="0"/>
          </a:p>
        </p:txBody>
      </p:sp>
      <p:pic>
        <p:nvPicPr>
          <p:cNvPr id="4" name="Picture 2" descr="http://jumiller.weebly.com/uploads/1/6/6/2/16621118/470717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84174"/>
            <a:ext cx="6629400" cy="3173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43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Oligarchy</a:t>
            </a:r>
          </a:p>
          <a:p>
            <a:pPr lvl="1"/>
            <a:r>
              <a:rPr lang="en-US" dirty="0" smtClean="0"/>
              <a:t>Government run by a small group that has all the power</a:t>
            </a:r>
          </a:p>
          <a:p>
            <a:pPr lvl="1"/>
            <a:r>
              <a:rPr lang="en-US" dirty="0" smtClean="0"/>
              <a:t>Usually royalty or wealthy</a:t>
            </a:r>
          </a:p>
          <a:p>
            <a:pPr lvl="1"/>
            <a:r>
              <a:rPr lang="en-US" dirty="0" smtClean="0"/>
              <a:t>Don’t last long because struggle to keep control</a:t>
            </a:r>
            <a:endParaRPr lang="en-US" dirty="0"/>
          </a:p>
        </p:txBody>
      </p:sp>
      <p:pic>
        <p:nvPicPr>
          <p:cNvPr id="4" name="Picture 10" descr="http://3.bp.blogspot.com/_kkVxA22_okw/SxUayVuqYbI/AAAAAAAAAEA/jEMoRTPXEic/s1600/sparta-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48200"/>
            <a:ext cx="6096000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69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Theocracy</a:t>
            </a:r>
          </a:p>
          <a:p>
            <a:pPr lvl="1"/>
            <a:r>
              <a:rPr lang="en-US" dirty="0" smtClean="0"/>
              <a:t>Ruled by religious leaders</a:t>
            </a:r>
          </a:p>
          <a:p>
            <a:pPr lvl="1"/>
            <a:r>
              <a:rPr lang="en-US" dirty="0" smtClean="0"/>
              <a:t>Their authority is to rule is divinely given and their decisions are divinely guided</a:t>
            </a:r>
            <a:endParaRPr lang="en-US" dirty="0"/>
          </a:p>
        </p:txBody>
      </p:sp>
      <p:pic>
        <p:nvPicPr>
          <p:cNvPr id="4" name="Picture 4" descr="http://www.goldencompass.co.uk/shopimages/articles/Vatican%20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5638800" cy="2659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01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38600" cy="4525963"/>
          </a:xfrm>
        </p:spPr>
        <p:txBody>
          <a:bodyPr/>
          <a:lstStyle/>
          <a:p>
            <a:r>
              <a:rPr lang="en-US" sz="2600" dirty="0" smtClean="0"/>
              <a:t>7. Monarchy</a:t>
            </a:r>
          </a:p>
          <a:p>
            <a:pPr lvl="1"/>
            <a:r>
              <a:rPr lang="en-US" dirty="0" smtClean="0"/>
              <a:t>Led by King/Queen</a:t>
            </a:r>
          </a:p>
          <a:p>
            <a:pPr lvl="1"/>
            <a:r>
              <a:rPr lang="en-US" dirty="0" smtClean="0"/>
              <a:t>Power to rule is inherited</a:t>
            </a:r>
          </a:p>
          <a:p>
            <a:r>
              <a:rPr lang="en-US" sz="2600" dirty="0"/>
              <a:t>Limited Monarchy</a:t>
            </a:r>
          </a:p>
          <a:p>
            <a:pPr lvl="1"/>
            <a:r>
              <a:rPr lang="en-US" sz="2200" dirty="0"/>
              <a:t>King/Queen is head of state</a:t>
            </a:r>
          </a:p>
          <a:p>
            <a:pPr lvl="1"/>
            <a:r>
              <a:rPr lang="en-US" sz="2200" dirty="0"/>
              <a:t>Prime Minister is head of </a:t>
            </a:r>
            <a:r>
              <a:rPr lang="en-US" sz="2200" dirty="0" err="1"/>
              <a:t>govt</a:t>
            </a:r>
            <a:endParaRPr lang="en-US" sz="2200" dirty="0"/>
          </a:p>
          <a:p>
            <a:pPr lvl="1"/>
            <a:r>
              <a:rPr lang="en-US" sz="2200" dirty="0"/>
              <a:t>Rules country within their constitutional limitations</a:t>
            </a:r>
          </a:p>
          <a:p>
            <a:pPr lvl="1"/>
            <a:r>
              <a:rPr lang="en-US" sz="2200" dirty="0"/>
              <a:t>Usually share power with another group in </a:t>
            </a:r>
            <a:r>
              <a:rPr lang="en-US" sz="2200" dirty="0" err="1"/>
              <a:t>govt</a:t>
            </a:r>
            <a:r>
              <a:rPr lang="en-US" sz="2200" dirty="0"/>
              <a:t> (</a:t>
            </a:r>
            <a:r>
              <a:rPr lang="en-US" sz="2200" dirty="0" err="1"/>
              <a:t>ie</a:t>
            </a:r>
            <a:r>
              <a:rPr lang="en-US" sz="2200" dirty="0"/>
              <a:t>: Parliament)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3755839"/>
          </a:xfrm>
        </p:spPr>
        <p:txBody>
          <a:bodyPr/>
          <a:lstStyle/>
          <a:p>
            <a:r>
              <a:rPr lang="en-US" sz="2600" dirty="0"/>
              <a:t>Absolute Monarchy</a:t>
            </a:r>
          </a:p>
          <a:p>
            <a:pPr lvl="1"/>
            <a:r>
              <a:rPr lang="en-US" dirty="0"/>
              <a:t>King/Queen is head of state &amp; </a:t>
            </a:r>
            <a:r>
              <a:rPr lang="en-US" dirty="0" err="1"/>
              <a:t>govt</a:t>
            </a:r>
            <a:endParaRPr lang="en-US" dirty="0"/>
          </a:p>
          <a:p>
            <a:pPr lvl="1"/>
            <a:r>
              <a:rPr lang="en-US" dirty="0"/>
              <a:t>Has absolute power </a:t>
            </a:r>
          </a:p>
          <a:p>
            <a:endParaRPr lang="en-US" dirty="0"/>
          </a:p>
        </p:txBody>
      </p:sp>
      <p:pic>
        <p:nvPicPr>
          <p:cNvPr id="6" name="Picture 16" descr="C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352800" cy="34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33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sz="2400" dirty="0" smtClean="0"/>
              <a:t>8</a:t>
            </a:r>
            <a:r>
              <a:rPr lang="en-US" sz="2600" dirty="0" smtClean="0"/>
              <a:t>. Republic/Democracy</a:t>
            </a:r>
          </a:p>
          <a:p>
            <a:pPr lvl="1"/>
            <a:r>
              <a:rPr lang="en-US" dirty="0" smtClean="0"/>
              <a:t>Rule by the consent of the people</a:t>
            </a:r>
          </a:p>
          <a:p>
            <a:pPr lvl="1"/>
            <a:r>
              <a:rPr lang="en-US" dirty="0" smtClean="0"/>
              <a:t>Elect leaders to rule</a:t>
            </a:r>
          </a:p>
          <a:p>
            <a:pPr lvl="1"/>
            <a:r>
              <a:rPr lang="en-US" dirty="0" smtClean="0"/>
              <a:t>Non hereditary</a:t>
            </a:r>
          </a:p>
          <a:p>
            <a:pPr lvl="1"/>
            <a:endParaRPr lang="en-US" dirty="0" smtClean="0"/>
          </a:p>
          <a:p>
            <a:r>
              <a:rPr lang="en-US" sz="2600" dirty="0"/>
              <a:t>Direct Democracy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mic Sans MS" charset="0"/>
                <a:cs typeface="Times New Roman" charset="0"/>
              </a:rPr>
              <a:t>Each citizens has an actual say in the affairs of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govt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People vote on policy initiatives directly</a:t>
            </a:r>
          </a:p>
          <a:p>
            <a:pPr lvl="1"/>
            <a:r>
              <a:rPr lang="en-US" dirty="0" smtClean="0"/>
              <a:t>Switzerland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3657600"/>
            <a:ext cx="4038600" cy="4525963"/>
          </a:xfrm>
        </p:spPr>
        <p:txBody>
          <a:bodyPr/>
          <a:lstStyle/>
          <a:p>
            <a:r>
              <a:rPr lang="en-US" sz="2600" dirty="0"/>
              <a:t>Representative Democracy</a:t>
            </a:r>
          </a:p>
          <a:p>
            <a:pPr lvl="1"/>
            <a:r>
              <a:rPr lang="en-US" dirty="0"/>
              <a:t>The people elect representatives to make decisions for them</a:t>
            </a:r>
          </a:p>
          <a:p>
            <a:pPr lvl="1"/>
            <a:r>
              <a:rPr lang="en-US" dirty="0"/>
              <a:t>Free elections </a:t>
            </a:r>
            <a:r>
              <a:rPr lang="en-US" dirty="0" err="1"/>
              <a:t>ie</a:t>
            </a:r>
            <a:r>
              <a:rPr lang="en-US" dirty="0"/>
              <a:t>: USA!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71600"/>
            <a:ext cx="3048000" cy="21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4330ce6f-a-cf3ff97d-s-sites.googlegroups.com/a/warriorlife.net/typesofgovernment/home/mapofworlds.jpg?attachauth=ANoY7coWFvDjkwQ4iAKoyaj-4jUJow3p3H_p11tQVvLom0r7iK5VTmoboxNlhhrZVUbW22JOOZIjvs22GbWXcw2p77WOcvu-ZUszpYUNSGwbH4Kzb7dCjs7OibMQXOvgjc35OFYOxDcsh1nnWuO5nEQNr6fxl2m7hQz9HKWwPKCyx9SODs14lOzJpxCYLr_RYBrBQLY5kqDTHuujqdkfR4IYmTcDRQ8lLZDkIntXGyYTbRwY-6S6r6A%3D&amp;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92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given governmental system may alter a citizen’s understanding of their respective rights, duties and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smtClean="0"/>
              <a:t>of </a:t>
            </a:r>
            <a:r>
              <a:rPr lang="en-US" smtClean="0"/>
              <a:t>Governments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Children’s Book Assignment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9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Know These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Tossed salad theory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Culture in which groups maintain their unique identities within the larger group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/>
              <a:t>Melting pot theory</a:t>
            </a:r>
          </a:p>
          <a:p>
            <a:pPr lvl="1"/>
            <a:r>
              <a:rPr lang="en-US" dirty="0"/>
              <a:t>Culture in which groups of people have lost their specific identities (assimilated into the dominant culture)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038600"/>
            <a:ext cx="5943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What is Civics?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171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u="sng" dirty="0" smtClean="0"/>
              <a:t>Study of citizenship &amp; govt.</a:t>
            </a:r>
          </a:p>
          <a:p>
            <a:pPr eaLnBrk="1" hangingPunct="1"/>
            <a:endParaRPr lang="en-US" u="sng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57800" y="2819400"/>
            <a:ext cx="40386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 smtClean="0"/>
              <a:t>Citizen</a:t>
            </a:r>
            <a:endParaRPr lang="en-US" dirty="0">
              <a:solidFill>
                <a:srgbClr val="000000"/>
              </a:solidFill>
              <a:latin typeface="Comic Sans MS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member 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of community w/ certain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rights, duties and 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responsibilities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Government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ruling 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authority that makes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enforces rules/ laws</a:t>
            </a:r>
          </a:p>
          <a:p>
            <a:endParaRPr lang="en-US" dirty="0"/>
          </a:p>
        </p:txBody>
      </p:sp>
      <p:pic>
        <p:nvPicPr>
          <p:cNvPr id="3076" name="Picture 5" descr="civ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al-gore-florida-vo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67" y="2743200"/>
            <a:ext cx="259642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u="sng" dirty="0" smtClean="0"/>
              <a:t>What are the functions of </a:t>
            </a:r>
            <a:r>
              <a:rPr lang="en-US" sz="4000" u="sng" dirty="0" err="1" smtClean="0"/>
              <a:t>govts</a:t>
            </a:r>
            <a:r>
              <a:rPr lang="en-US" sz="4000" u="sng" dirty="0" smtClean="0"/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077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Keep order – </a:t>
            </a:r>
            <a:r>
              <a:rPr lang="en-US" smtClean="0"/>
              <a:t>laws, courts</a:t>
            </a:r>
          </a:p>
          <a:p>
            <a:pPr eaLnBrk="1" hangingPunct="1">
              <a:lnSpc>
                <a:spcPct val="90000"/>
              </a:lnSpc>
            </a:pPr>
            <a:endParaRPr lang="en-US" u="sng" smtClean="0"/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Provide security – </a:t>
            </a:r>
            <a:r>
              <a:rPr lang="en-US" smtClean="0"/>
              <a:t>police, military</a:t>
            </a:r>
          </a:p>
          <a:p>
            <a:pPr eaLnBrk="1" hangingPunct="1">
              <a:lnSpc>
                <a:spcPct val="90000"/>
              </a:lnSpc>
            </a:pPr>
            <a:endParaRPr lang="en-US" u="sng" smtClean="0"/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Provide services – </a:t>
            </a:r>
            <a:r>
              <a:rPr lang="en-US" smtClean="0"/>
              <a:t>libraries, schools, etc.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Guide the community – </a:t>
            </a:r>
            <a:r>
              <a:rPr lang="en-US" smtClean="0"/>
              <a:t>manage economy, foreign relations, etc.</a:t>
            </a:r>
          </a:p>
          <a:p>
            <a:pPr lvl="1" eaLnBrk="1" hangingPunct="1">
              <a:lnSpc>
                <a:spcPct val="90000"/>
              </a:lnSpc>
            </a:pPr>
            <a:endParaRPr lang="en-US" sz="3200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4100" name="Picture 5" descr="police%20offi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581400"/>
            <a:ext cx="187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m1g_public_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650" y="1317250"/>
            <a:ext cx="1885950" cy="1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eaLnBrk="1" hangingPunct="1"/>
            <a:r>
              <a:rPr lang="en-US" sz="4000" u="sng" dirty="0" smtClean="0"/>
              <a:t>What are the 3 Levels of </a:t>
            </a:r>
            <a:r>
              <a:rPr lang="en-US" sz="4000" u="sng" dirty="0" err="1" smtClean="0"/>
              <a:t>Govt</a:t>
            </a:r>
            <a:r>
              <a:rPr lang="en-US" sz="4000" u="sng" dirty="0" smtClean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172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National Govt. - (a.k.a. Federal)</a:t>
            </a:r>
          </a:p>
          <a:p>
            <a:pPr eaLnBrk="1" hangingPunct="1">
              <a:lnSpc>
                <a:spcPct val="80000"/>
              </a:lnSpc>
            </a:pPr>
            <a:endParaRPr lang="en-US" sz="2800" u="sng" smtClean="0"/>
          </a:p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State Govt.</a:t>
            </a:r>
            <a:r>
              <a:rPr lang="en-US" sz="2800" smtClean="0"/>
              <a:t>- (like N.C.)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Local Govt. – county, city, town, etc. </a:t>
            </a:r>
          </a:p>
        </p:txBody>
      </p:sp>
      <p:pic>
        <p:nvPicPr>
          <p:cNvPr id="5124" name="Picture 5" descr="us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3200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800px-Map_of_North_Carolina_highlighting_New_Hanover_Coun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657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wilming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502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15963"/>
          </a:xfrm>
        </p:spPr>
        <p:txBody>
          <a:bodyPr/>
          <a:lstStyle/>
          <a:p>
            <a:pPr eaLnBrk="1" hangingPunct="1"/>
            <a:r>
              <a:rPr lang="en-US" sz="4000" u="sng" smtClean="0"/>
              <a:t>What are the 3 Branches of Govt.?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Judicial Branch: Interprets &amp; applies laws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Fed. Courts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State Courts</a:t>
            </a:r>
            <a:r>
              <a:rPr lang="en-US" sz="2400" u="sng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Legislative Branch: Writes laws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Fed.: Congress   (Senate and House of Reps 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State: General Assembly (Senate and House of Reps)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Local: City Council</a:t>
            </a:r>
          </a:p>
          <a:p>
            <a:pPr eaLnBrk="1" hangingPunct="1">
              <a:lnSpc>
                <a:spcPct val="80000"/>
              </a:lnSpc>
            </a:pPr>
            <a:endParaRPr lang="en-US" sz="2800" u="sng" smtClean="0"/>
          </a:p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Executive Branch: Enforces laws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Fed: president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State: governor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Local: mayor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endParaRPr lang="en-US" sz="2400" u="sng" smtClean="0"/>
          </a:p>
        </p:txBody>
      </p:sp>
      <p:pic>
        <p:nvPicPr>
          <p:cNvPr id="6148" name="Picture 4" descr="bush_via_the_daily_mirr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s_supreme_cour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1066800"/>
            <a:ext cx="1001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s-capitol-building?g2_itemId=1259&amp;g2_serialNumber=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5720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Anarchy</a:t>
            </a:r>
          </a:p>
          <a:p>
            <a:pPr lvl="1"/>
            <a:r>
              <a:rPr lang="en-US" dirty="0" smtClean="0"/>
              <a:t>Absence of government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recognizing a </a:t>
            </a:r>
            <a:r>
              <a:rPr lang="en-US" dirty="0" smtClean="0"/>
              <a:t>ruler</a:t>
            </a:r>
            <a:endParaRPr lang="en-US" dirty="0"/>
          </a:p>
          <a:p>
            <a:pPr lvl="1"/>
            <a:r>
              <a:rPr lang="en-US" dirty="0" smtClean="0"/>
              <a:t>Complete </a:t>
            </a:r>
            <a:r>
              <a:rPr lang="en-US" dirty="0"/>
              <a:t>individual </a:t>
            </a:r>
            <a:r>
              <a:rPr lang="en-US" dirty="0" smtClean="0"/>
              <a:t>freedom</a:t>
            </a:r>
          </a:p>
          <a:p>
            <a:pPr lvl="1"/>
            <a:r>
              <a:rPr lang="en-US" dirty="0" smtClean="0"/>
              <a:t>Chaos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3.bp.blogspot.com/-j1nsPopPr50/TwYzz74aAMI/AAAAAAAAAJk/1C5prdajB20/s1600/Anarchy%2BLogo%2B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133600"/>
            <a:ext cx="2514600" cy="2514600"/>
          </a:xfrm>
          <a:prstGeom prst="rect">
            <a:avLst/>
          </a:prstGeom>
          <a:noFill/>
        </p:spPr>
      </p:pic>
      <p:pic>
        <p:nvPicPr>
          <p:cNvPr id="5" name="Picture 4" descr="http://roarmag.org/wp-content/uploads/2011/06/J-29-austerity-riots-Greece-crop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75776"/>
            <a:ext cx="3765884" cy="244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97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2.Autocracy</a:t>
            </a:r>
          </a:p>
          <a:p>
            <a:pPr lvl="1"/>
            <a:r>
              <a:rPr lang="en-US" dirty="0" smtClean="0"/>
              <a:t>One ruler with </a:t>
            </a:r>
          </a:p>
          <a:p>
            <a:pPr marL="457200" lvl="1" indent="0">
              <a:buNone/>
            </a:pPr>
            <a:r>
              <a:rPr lang="en-US" dirty="0" smtClean="0"/>
              <a:t>absolute power</a:t>
            </a:r>
          </a:p>
          <a:p>
            <a:pPr lvl="1"/>
            <a:r>
              <a:rPr lang="en-US" dirty="0" smtClean="0"/>
              <a:t>Unlimited executive</a:t>
            </a:r>
          </a:p>
          <a:p>
            <a:pPr marL="457200" lvl="1" indent="0">
              <a:buNone/>
            </a:pPr>
            <a:r>
              <a:rPr lang="en-US" dirty="0" smtClean="0"/>
              <a:t> and legislative power</a:t>
            </a:r>
          </a:p>
          <a:p>
            <a:pPr lvl="1"/>
            <a:r>
              <a:rPr lang="en-US" dirty="0" smtClean="0"/>
              <a:t>Only threat is </a:t>
            </a:r>
          </a:p>
          <a:p>
            <a:pPr marL="457200" lvl="1" indent="0">
              <a:buNone/>
            </a:pPr>
            <a:r>
              <a:rPr lang="en-US" dirty="0" smtClean="0"/>
              <a:t>coup d'état </a:t>
            </a:r>
          </a:p>
        </p:txBody>
      </p:sp>
      <p:pic>
        <p:nvPicPr>
          <p:cNvPr id="4" name="Picture 4" descr="http://school.nelson.com/secondary/socialstudies/arnold/skimm/main/diagrams/mind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2952">
            <a:off x="4328003" y="1248073"/>
            <a:ext cx="4663529" cy="495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58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3. Dictatorship</a:t>
            </a:r>
          </a:p>
          <a:p>
            <a:pPr lvl="1"/>
            <a:r>
              <a:rPr lang="en-US" dirty="0" smtClean="0"/>
              <a:t>One ruler</a:t>
            </a:r>
          </a:p>
          <a:p>
            <a:pPr lvl="1"/>
            <a:r>
              <a:rPr lang="en-US" dirty="0" smtClean="0"/>
              <a:t>Control usually taken or maintained by force/military </a:t>
            </a:r>
          </a:p>
          <a:p>
            <a:pPr lvl="1"/>
            <a:r>
              <a:rPr lang="en-US" dirty="0" smtClean="0"/>
              <a:t>Allows very little freedom or opposition</a:t>
            </a:r>
            <a:endParaRPr lang="en-US" dirty="0"/>
          </a:p>
        </p:txBody>
      </p:sp>
      <p:pic>
        <p:nvPicPr>
          <p:cNvPr id="4" name="Picture 6" descr="Hitler-Dictato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206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661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503</Words>
  <Application>Microsoft Macintosh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Know These Theories</vt:lpstr>
      <vt:lpstr>What is Civics?</vt:lpstr>
      <vt:lpstr>What are the functions of govts?</vt:lpstr>
      <vt:lpstr>What are the 3 Levels of Govt?</vt:lpstr>
      <vt:lpstr>What are the 3 Branches of Govt.?</vt:lpstr>
      <vt:lpstr>Types of Governments</vt:lpstr>
      <vt:lpstr>Types of Governments</vt:lpstr>
      <vt:lpstr>Types of Governments</vt:lpstr>
      <vt:lpstr>Types of Governments</vt:lpstr>
      <vt:lpstr>Types of Governments</vt:lpstr>
      <vt:lpstr>Types of Governments</vt:lpstr>
      <vt:lpstr>Types of Governments</vt:lpstr>
      <vt:lpstr>Types of Governments </vt:lpstr>
      <vt:lpstr>PowerPoint Presentation</vt:lpstr>
      <vt:lpstr>Identity</vt:lpstr>
      <vt:lpstr>Types of Governments Children’s Book Assignment</vt:lpstr>
    </vt:vector>
  </TitlesOfParts>
  <Company>NHCS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cathleen.allman</dc:creator>
  <cp:lastModifiedBy>Amanda Gilchrist</cp:lastModifiedBy>
  <cp:revision>51</cp:revision>
  <dcterms:created xsi:type="dcterms:W3CDTF">2012-08-30T15:15:36Z</dcterms:created>
  <dcterms:modified xsi:type="dcterms:W3CDTF">2015-01-27T19:39:41Z</dcterms:modified>
</cp:coreProperties>
</file>