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20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2/1/15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Student News Bell Work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Copy the </a:t>
            </a:r>
            <a:r>
              <a:rPr lang="en-US" u="sng" dirty="0" smtClean="0"/>
              <a:t>underlined text</a:t>
            </a:r>
            <a:r>
              <a:rPr lang="en-US" dirty="0" smtClean="0"/>
              <a:t> into the ‘Bell Work’ </a:t>
            </a:r>
          </a:p>
          <a:p>
            <a:pPr marL="0" indent="0" algn="ctr">
              <a:buNone/>
            </a:pPr>
            <a:r>
              <a:rPr lang="en-US" dirty="0" smtClean="0"/>
              <a:t>section of your notebook!</a:t>
            </a:r>
          </a:p>
          <a:p>
            <a:r>
              <a:rPr lang="en-US" u="sng" dirty="0" smtClean="0"/>
              <a:t>Monday, Wednesday, Friday: Problems, Solutions</a:t>
            </a:r>
          </a:p>
          <a:p>
            <a:pPr lvl="1"/>
            <a:r>
              <a:rPr lang="en-US" dirty="0" smtClean="0"/>
              <a:t>Note the problems and solutions presented in the day’s episode. If no solution is mentioned, try to think of a possible solution yourself. </a:t>
            </a:r>
          </a:p>
          <a:p>
            <a:r>
              <a:rPr lang="en-US" u="sng" dirty="0" smtClean="0"/>
              <a:t>Tuesday, Thursday: Teacher/Student Made Questions</a:t>
            </a:r>
          </a:p>
          <a:p>
            <a:pPr lvl="1"/>
            <a:r>
              <a:rPr lang="en-US" dirty="0" smtClean="0"/>
              <a:t>I will make 3 questions that you will answer while watching the day’s episode. You will be responsible for making 1 question that we will discuss. </a:t>
            </a:r>
          </a:p>
          <a:p>
            <a:r>
              <a:rPr lang="en-US" u="sng" dirty="0" smtClean="0"/>
              <a:t>Friday: Weekly News Quiz</a:t>
            </a:r>
          </a:p>
          <a:p>
            <a:pPr lvl="1"/>
            <a:r>
              <a:rPr lang="en-US" dirty="0" smtClean="0"/>
              <a:t>5 or 10 questions about the week’s episodes; pass or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7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Questions, Mon. </a:t>
            </a:r>
            <a:r>
              <a:rPr lang="en-US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Story 1: Israel and Hezbollah</a:t>
            </a:r>
          </a:p>
          <a:p>
            <a:pPr lvl="1"/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Solution:</a:t>
            </a:r>
          </a:p>
          <a:p>
            <a:r>
              <a:rPr lang="en-US" u="sng" dirty="0" smtClean="0"/>
              <a:t>Story 2: Measles</a:t>
            </a:r>
          </a:p>
          <a:p>
            <a:pPr lvl="1"/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Solution:</a:t>
            </a:r>
          </a:p>
          <a:p>
            <a:r>
              <a:rPr lang="en-US" u="sng" dirty="0" smtClean="0"/>
              <a:t>Story 3: March from Selma to Montgomery, 1965</a:t>
            </a:r>
          </a:p>
          <a:p>
            <a:pPr lvl="1"/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Solution: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1049</TotalTime>
  <Words>151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CNN Student News Bell Work Guidelines</vt:lpstr>
      <vt:lpstr>Bell Work Questions, Mon. 2/2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CNN Student News</dc:title>
  <dc:creator>Amanda Gilchrist</dc:creator>
  <cp:lastModifiedBy>Amanda Gilchrist</cp:lastModifiedBy>
  <cp:revision>8</cp:revision>
  <dcterms:created xsi:type="dcterms:W3CDTF">2015-02-01T20:44:33Z</dcterms:created>
  <dcterms:modified xsi:type="dcterms:W3CDTF">2015-02-02T14:14:29Z</dcterms:modified>
</cp:coreProperties>
</file>