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Tuesday 5/12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</a:t>
            </a:r>
            <a:r>
              <a:rPr lang="en-US" sz="3600" smtClean="0"/>
              <a:t>scale do </a:t>
            </a:r>
            <a:r>
              <a:rPr lang="en-US" sz="3600" dirty="0" smtClean="0"/>
              <a:t>we use to measure tornadoes?</a:t>
            </a:r>
          </a:p>
          <a:p>
            <a:r>
              <a:rPr lang="en-US" sz="3600" dirty="0" smtClean="0"/>
              <a:t>How loud  can cicadas get?</a:t>
            </a:r>
          </a:p>
          <a:p>
            <a:r>
              <a:rPr lang="en-US" sz="3600" dirty="0" smtClean="0"/>
              <a:t>What does Dr. Jim Withers 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451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858" y="1341364"/>
            <a:ext cx="6839856" cy="18280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Personal Finance Literacy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Checking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198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636153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Open a Checking Account?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61571" y="1705429"/>
            <a:ext cx="3537277" cy="4499428"/>
          </a:xfrm>
        </p:spPr>
        <p:txBody>
          <a:bodyPr>
            <a:normAutofit/>
          </a:bodyPr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Don’t walk around with a lot of cash</a:t>
            </a:r>
          </a:p>
          <a:p>
            <a:pPr lvl="1"/>
            <a:r>
              <a:rPr lang="en-US" dirty="0" smtClean="0"/>
              <a:t>ATM card/checks can be replaced</a:t>
            </a:r>
          </a:p>
          <a:p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Don’t need cash</a:t>
            </a:r>
          </a:p>
          <a:p>
            <a:pPr lvl="1"/>
            <a:r>
              <a:rPr lang="en-US" dirty="0" smtClean="0"/>
              <a:t>Bad idea to send cash in the mail</a:t>
            </a:r>
          </a:p>
          <a:p>
            <a:pPr lvl="1"/>
            <a:r>
              <a:rPr lang="en-US" dirty="0" smtClean="0"/>
              <a:t>Easy access to your account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498848" y="1705429"/>
            <a:ext cx="3561420" cy="4499428"/>
          </a:xfrm>
        </p:spPr>
        <p:txBody>
          <a:bodyPr/>
          <a:lstStyle/>
          <a:p>
            <a:r>
              <a:rPr lang="en-US" dirty="0" smtClean="0"/>
              <a:t>Easier Budgeting</a:t>
            </a:r>
          </a:p>
          <a:p>
            <a:pPr lvl="1"/>
            <a:r>
              <a:rPr lang="en-US" dirty="0" smtClean="0"/>
              <a:t>Track spending with a check register</a:t>
            </a:r>
          </a:p>
          <a:p>
            <a:r>
              <a:rPr lang="en-US" dirty="0" smtClean="0"/>
              <a:t>Proof of Payment</a:t>
            </a:r>
          </a:p>
          <a:p>
            <a:pPr lvl="1"/>
            <a:r>
              <a:rPr lang="en-US" dirty="0" smtClean="0"/>
              <a:t>“cleared” checks are a  record of payment</a:t>
            </a:r>
          </a:p>
          <a:p>
            <a:r>
              <a:rPr lang="en-US" dirty="0" smtClean="0"/>
              <a:t>Less impulsive spending</a:t>
            </a:r>
          </a:p>
          <a:p>
            <a:pPr lvl="1"/>
            <a:r>
              <a:rPr lang="en-US" dirty="0" smtClean="0"/>
              <a:t>Cash in your pocket is too easily spent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2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36401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Opening a Checking Account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95023" y="1312495"/>
            <a:ext cx="3966834" cy="48379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Things to consider when opening a checking account: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Branch offices, hours of operation, ATM availability</a:t>
            </a:r>
          </a:p>
          <a:p>
            <a:r>
              <a:rPr lang="en-US" dirty="0" smtClean="0"/>
              <a:t>Fees</a:t>
            </a:r>
          </a:p>
          <a:p>
            <a:pPr lvl="1"/>
            <a:r>
              <a:rPr lang="en-US" dirty="0" smtClean="0"/>
              <a:t>Monthly fees, per check fees, printing of checks, balance inquiry fees, ATM fees</a:t>
            </a:r>
          </a:p>
          <a:p>
            <a:r>
              <a:rPr lang="en-US" dirty="0"/>
              <a:t>Other fees</a:t>
            </a:r>
          </a:p>
          <a:p>
            <a:pPr lvl="1"/>
            <a:r>
              <a:rPr lang="en-US" sz="2000" dirty="0"/>
              <a:t>Overdraft charge, stop-payment fees, certified check fees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560309" y="1312495"/>
            <a:ext cx="3912406" cy="4837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Restrictions</a:t>
            </a:r>
          </a:p>
          <a:p>
            <a:pPr lvl="1"/>
            <a:r>
              <a:rPr lang="en-US" sz="2000" dirty="0"/>
              <a:t>Minimum balance, deposit insurance, holding period for deposited checks</a:t>
            </a:r>
          </a:p>
          <a:p>
            <a:r>
              <a:rPr lang="en-US" dirty="0"/>
              <a:t>Special features</a:t>
            </a:r>
          </a:p>
          <a:p>
            <a:pPr lvl="1"/>
            <a:r>
              <a:rPr lang="en-US" sz="2000" dirty="0"/>
              <a:t>Direct deposit, automatic payments, overdraft protection, online banking, discounts or free checking for students, seniors or employees of certain companies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4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1633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Opening a Checking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0448" y="1399373"/>
            <a:ext cx="3872992" cy="4751055"/>
          </a:xfrm>
        </p:spPr>
        <p:txBody>
          <a:bodyPr>
            <a:normAutofit/>
          </a:bodyPr>
          <a:lstStyle/>
          <a:p>
            <a:r>
              <a:rPr lang="en-US" dirty="0" smtClean="0"/>
              <a:t>Once you choose a checking account, to actually “open it” you need:</a:t>
            </a:r>
          </a:p>
          <a:p>
            <a:pPr lvl="1"/>
            <a:r>
              <a:rPr lang="en-US" dirty="0" smtClean="0"/>
              <a:t>2 forms of ID</a:t>
            </a:r>
          </a:p>
          <a:p>
            <a:pPr lvl="1"/>
            <a:r>
              <a:rPr lang="en-US" dirty="0" smtClean="0"/>
              <a:t>Any money you want to deposit</a:t>
            </a:r>
          </a:p>
          <a:p>
            <a:pPr lvl="1"/>
            <a:r>
              <a:rPr lang="en-US" dirty="0" smtClean="0"/>
              <a:t>Fill out paperwork</a:t>
            </a:r>
          </a:p>
          <a:p>
            <a:pPr lvl="1"/>
            <a:r>
              <a:rPr lang="en-US" dirty="0" smtClean="0"/>
              <a:t>Receive box of checks &amp; register in the mail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06" y="1907372"/>
            <a:ext cx="4673393" cy="37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25" y="216339"/>
            <a:ext cx="6965245" cy="1202485"/>
          </a:xfrm>
        </p:spPr>
        <p:txBody>
          <a:bodyPr/>
          <a:lstStyle/>
          <a:p>
            <a:r>
              <a:rPr lang="en-US" dirty="0" smtClean="0"/>
              <a:t>Check Do’s and Don</a:t>
            </a:r>
            <a:r>
              <a:rPr lang="fr-FR" dirty="0" smtClean="0"/>
              <a:t>’</a:t>
            </a:r>
            <a:r>
              <a:rPr lang="en-US" dirty="0" err="1" smtClean="0"/>
              <a:t>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4875" y="1232406"/>
            <a:ext cx="3618267" cy="495430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        Do’s</a:t>
            </a:r>
          </a:p>
          <a:p>
            <a:r>
              <a:rPr lang="en-US" dirty="0" smtClean="0"/>
              <a:t>Always write checks in ink</a:t>
            </a:r>
          </a:p>
          <a:p>
            <a:endParaRPr lang="en-US" dirty="0" smtClean="0"/>
          </a:p>
          <a:p>
            <a:r>
              <a:rPr lang="en-US" dirty="0" smtClean="0"/>
              <a:t>Keep unused checks in a place where other will not have easy access to them</a:t>
            </a:r>
          </a:p>
          <a:p>
            <a:endParaRPr lang="en-US" dirty="0" smtClean="0"/>
          </a:p>
          <a:p>
            <a:r>
              <a:rPr lang="en-US" dirty="0" smtClean="0"/>
              <a:t>Check your statement regularly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39" y="1232405"/>
            <a:ext cx="3645989" cy="495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Don</a:t>
            </a:r>
            <a:r>
              <a:rPr lang="fr-FR" sz="4000" dirty="0" smtClean="0"/>
              <a:t>’</a:t>
            </a:r>
            <a:r>
              <a:rPr lang="en-US" sz="4000" dirty="0" err="1" smtClean="0"/>
              <a:t>ts</a:t>
            </a:r>
            <a:endParaRPr lang="en-US" sz="4000" dirty="0" smtClean="0"/>
          </a:p>
          <a:p>
            <a:r>
              <a:rPr lang="en-US" dirty="0" smtClean="0"/>
              <a:t>Write checks for money you don’t have</a:t>
            </a:r>
          </a:p>
          <a:p>
            <a:pPr lvl="1"/>
            <a:r>
              <a:rPr lang="en-US" dirty="0" smtClean="0"/>
              <a:t>“bounced” check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Endorse a check (sign the back) you plan on depositing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1646"/>
            <a:ext cx="6965245" cy="1202485"/>
          </a:xfrm>
        </p:spPr>
        <p:txBody>
          <a:bodyPr/>
          <a:lstStyle/>
          <a:p>
            <a:r>
              <a:rPr lang="en-US" dirty="0" smtClean="0"/>
              <a:t>ATM/Check/Debit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5023" y="1849263"/>
            <a:ext cx="3404406" cy="4373737"/>
          </a:xfrm>
        </p:spPr>
        <p:txBody>
          <a:bodyPr>
            <a:normAutofit/>
          </a:bodyPr>
          <a:lstStyle/>
          <a:p>
            <a:r>
              <a:rPr lang="en-US" dirty="0" smtClean="0"/>
              <a:t>An alternative to writing checks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Less to carry around</a:t>
            </a:r>
          </a:p>
          <a:p>
            <a:pPr lvl="1"/>
            <a:r>
              <a:rPr lang="en-US" dirty="0" smtClean="0"/>
              <a:t>Faster transactions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Memorize and protect your PIN</a:t>
            </a:r>
          </a:p>
          <a:p>
            <a:pPr lvl="1"/>
            <a:r>
              <a:rPr lang="en-US" dirty="0" smtClean="0"/>
              <a:t>Reporting lost or stolen cards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9" y="2394857"/>
            <a:ext cx="3752303" cy="31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5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1087</TotalTime>
  <Words>325</Words>
  <Application>Microsoft Macintosh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Bell Work, Tuesday 5/12</vt:lpstr>
      <vt:lpstr>Personal Finance Literacy</vt:lpstr>
      <vt:lpstr>Why Open a Checking Account?</vt:lpstr>
      <vt:lpstr>Opening a Checking Account</vt:lpstr>
      <vt:lpstr>Opening a Checking Account</vt:lpstr>
      <vt:lpstr>Check Do’s and Don’ts</vt:lpstr>
      <vt:lpstr>ATM/Check/Debit Cards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 Literacy</dc:title>
  <dc:creator>Amanda Gilchrist</dc:creator>
  <cp:lastModifiedBy>Amanda Gilchrist</cp:lastModifiedBy>
  <cp:revision>6</cp:revision>
  <dcterms:created xsi:type="dcterms:W3CDTF">2015-05-11T18:29:24Z</dcterms:created>
  <dcterms:modified xsi:type="dcterms:W3CDTF">2015-05-12T12:37:22Z</dcterms:modified>
</cp:coreProperties>
</file>